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2591D3-5F6F-4ECB-B5CB-5E460D53B396}" v="2" dt="2024-01-15T09:22:20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B82591D3-5F6F-4ECB-B5CB-5E460D53B396}"/>
    <pc:docChg chg="custSel addSld modSld sldOrd">
      <pc:chgData name="Fluitsma, D.W.P.M. (Daniel)" userId="aab17d33-b89b-4526-b7c1-165dab8f619f" providerId="ADAL" clId="{B82591D3-5F6F-4ECB-B5CB-5E460D53B396}" dt="2024-01-15T09:34:37.772" v="3716" actId="20577"/>
      <pc:docMkLst>
        <pc:docMk/>
      </pc:docMkLst>
      <pc:sldChg chg="modSp mod">
        <pc:chgData name="Fluitsma, D.W.P.M. (Daniel)" userId="aab17d33-b89b-4526-b7c1-165dab8f619f" providerId="ADAL" clId="{B82591D3-5F6F-4ECB-B5CB-5E460D53B396}" dt="2024-01-15T09:18:19.012" v="1416" actId="20577"/>
        <pc:sldMkLst>
          <pc:docMk/>
          <pc:sldMk cId="2435162362" sldId="257"/>
        </pc:sldMkLst>
        <pc:spChg chg="mod">
          <ac:chgData name="Fluitsma, D.W.P.M. (Daniel)" userId="aab17d33-b89b-4526-b7c1-165dab8f619f" providerId="ADAL" clId="{B82591D3-5F6F-4ECB-B5CB-5E460D53B396}" dt="2024-01-15T09:18:19.012" v="1416" actId="20577"/>
          <ac:spMkLst>
            <pc:docMk/>
            <pc:sldMk cId="2435162362" sldId="257"/>
            <ac:spMk id="2" creationId="{7721980C-451F-3C59-A5CC-B2500502BD3E}"/>
          </ac:spMkLst>
        </pc:spChg>
        <pc:spChg chg="mod">
          <ac:chgData name="Fluitsma, D.W.P.M. (Daniel)" userId="aab17d33-b89b-4526-b7c1-165dab8f619f" providerId="ADAL" clId="{B82591D3-5F6F-4ECB-B5CB-5E460D53B396}" dt="2024-01-15T09:18:02.112" v="1410" actId="20577"/>
          <ac:spMkLst>
            <pc:docMk/>
            <pc:sldMk cId="2435162362" sldId="257"/>
            <ac:spMk id="3" creationId="{AD5C342D-C906-E14F-DDDD-881BD6A037C1}"/>
          </ac:spMkLst>
        </pc:spChg>
      </pc:sldChg>
      <pc:sldChg chg="modSp mod">
        <pc:chgData name="Fluitsma, D.W.P.M. (Daniel)" userId="aab17d33-b89b-4526-b7c1-165dab8f619f" providerId="ADAL" clId="{B82591D3-5F6F-4ECB-B5CB-5E460D53B396}" dt="2024-01-15T09:09:32.193" v="441" actId="20577"/>
        <pc:sldMkLst>
          <pc:docMk/>
          <pc:sldMk cId="603414161" sldId="258"/>
        </pc:sldMkLst>
        <pc:spChg chg="mod">
          <ac:chgData name="Fluitsma, D.W.P.M. (Daniel)" userId="aab17d33-b89b-4526-b7c1-165dab8f619f" providerId="ADAL" clId="{B82591D3-5F6F-4ECB-B5CB-5E460D53B396}" dt="2024-01-15T09:07:33.642" v="126" actId="20577"/>
          <ac:spMkLst>
            <pc:docMk/>
            <pc:sldMk cId="603414161" sldId="258"/>
            <ac:spMk id="2" creationId="{46360B59-EFD5-AACB-6805-AB7DE97F54D1}"/>
          </ac:spMkLst>
        </pc:spChg>
        <pc:spChg chg="mod">
          <ac:chgData name="Fluitsma, D.W.P.M. (Daniel)" userId="aab17d33-b89b-4526-b7c1-165dab8f619f" providerId="ADAL" clId="{B82591D3-5F6F-4ECB-B5CB-5E460D53B396}" dt="2024-01-15T09:09:32.193" v="441" actId="20577"/>
          <ac:spMkLst>
            <pc:docMk/>
            <pc:sldMk cId="603414161" sldId="258"/>
            <ac:spMk id="3" creationId="{10A6C8BC-F514-62C9-EC0E-6D60911C5766}"/>
          </ac:spMkLst>
        </pc:spChg>
      </pc:sldChg>
      <pc:sldChg chg="modSp mod">
        <pc:chgData name="Fluitsma, D.W.P.M. (Daniel)" userId="aab17d33-b89b-4526-b7c1-165dab8f619f" providerId="ADAL" clId="{B82591D3-5F6F-4ECB-B5CB-5E460D53B396}" dt="2024-01-15T09:15:05.313" v="907" actId="20577"/>
        <pc:sldMkLst>
          <pc:docMk/>
          <pc:sldMk cId="3800514559" sldId="259"/>
        </pc:sldMkLst>
        <pc:spChg chg="mod">
          <ac:chgData name="Fluitsma, D.W.P.M. (Daniel)" userId="aab17d33-b89b-4526-b7c1-165dab8f619f" providerId="ADAL" clId="{B82591D3-5F6F-4ECB-B5CB-5E460D53B396}" dt="2024-01-15T09:13:44.282" v="642" actId="20577"/>
          <ac:spMkLst>
            <pc:docMk/>
            <pc:sldMk cId="3800514559" sldId="259"/>
            <ac:spMk id="2" creationId="{5C1A095C-A704-4E22-183A-5F5D9D58BDE6}"/>
          </ac:spMkLst>
        </pc:spChg>
        <pc:spChg chg="mod">
          <ac:chgData name="Fluitsma, D.W.P.M. (Daniel)" userId="aab17d33-b89b-4526-b7c1-165dab8f619f" providerId="ADAL" clId="{B82591D3-5F6F-4ECB-B5CB-5E460D53B396}" dt="2024-01-15T09:15:05.313" v="907" actId="20577"/>
          <ac:spMkLst>
            <pc:docMk/>
            <pc:sldMk cId="3800514559" sldId="259"/>
            <ac:spMk id="3" creationId="{A9DE61AC-C74C-F6A9-B9B1-9DB361169D72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17:22.057" v="1290" actId="20577"/>
        <pc:sldMkLst>
          <pc:docMk/>
          <pc:sldMk cId="4025375499" sldId="260"/>
        </pc:sldMkLst>
        <pc:spChg chg="mod">
          <ac:chgData name="Fluitsma, D.W.P.M. (Daniel)" userId="aab17d33-b89b-4526-b7c1-165dab8f619f" providerId="ADAL" clId="{B82591D3-5F6F-4ECB-B5CB-5E460D53B396}" dt="2024-01-15T09:15:18.519" v="939" actId="20577"/>
          <ac:spMkLst>
            <pc:docMk/>
            <pc:sldMk cId="4025375499" sldId="260"/>
            <ac:spMk id="2" creationId="{BF6A42A2-57D6-EE1F-64FB-B5F98351D04E}"/>
          </ac:spMkLst>
        </pc:spChg>
        <pc:spChg chg="mod">
          <ac:chgData name="Fluitsma, D.W.P.M. (Daniel)" userId="aab17d33-b89b-4526-b7c1-165dab8f619f" providerId="ADAL" clId="{B82591D3-5F6F-4ECB-B5CB-5E460D53B396}" dt="2024-01-15T09:17:22.057" v="1290" actId="20577"/>
          <ac:spMkLst>
            <pc:docMk/>
            <pc:sldMk cId="4025375499" sldId="260"/>
            <ac:spMk id="3" creationId="{EE0FBFDA-89E8-4D93-2F67-C27A5097CA03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23:27.692" v="1996" actId="255"/>
        <pc:sldMkLst>
          <pc:docMk/>
          <pc:sldMk cId="1410715220" sldId="261"/>
        </pc:sldMkLst>
        <pc:spChg chg="mod">
          <ac:chgData name="Fluitsma, D.W.P.M. (Daniel)" userId="aab17d33-b89b-4526-b7c1-165dab8f619f" providerId="ADAL" clId="{B82591D3-5F6F-4ECB-B5CB-5E460D53B396}" dt="2024-01-15T09:18:46.012" v="1471" actId="20577"/>
          <ac:spMkLst>
            <pc:docMk/>
            <pc:sldMk cId="1410715220" sldId="261"/>
            <ac:spMk id="2" creationId="{28E82A98-F56D-F698-2AE1-84419DF2019D}"/>
          </ac:spMkLst>
        </pc:spChg>
        <pc:spChg chg="mod">
          <ac:chgData name="Fluitsma, D.W.P.M. (Daniel)" userId="aab17d33-b89b-4526-b7c1-165dab8f619f" providerId="ADAL" clId="{B82591D3-5F6F-4ECB-B5CB-5E460D53B396}" dt="2024-01-15T09:23:27.692" v="1996" actId="255"/>
          <ac:spMkLst>
            <pc:docMk/>
            <pc:sldMk cId="1410715220" sldId="261"/>
            <ac:spMk id="3" creationId="{68D505AB-1607-8658-3B04-4EC970180720}"/>
          </ac:spMkLst>
        </pc:spChg>
      </pc:sldChg>
      <pc:sldChg chg="modSp new mod ord">
        <pc:chgData name="Fluitsma, D.W.P.M. (Daniel)" userId="aab17d33-b89b-4526-b7c1-165dab8f619f" providerId="ADAL" clId="{B82591D3-5F6F-4ECB-B5CB-5E460D53B396}" dt="2024-01-15T09:13:29.302" v="611" actId="20577"/>
        <pc:sldMkLst>
          <pc:docMk/>
          <pc:sldMk cId="2695088875" sldId="262"/>
        </pc:sldMkLst>
        <pc:spChg chg="mod">
          <ac:chgData name="Fluitsma, D.W.P.M. (Daniel)" userId="aab17d33-b89b-4526-b7c1-165dab8f619f" providerId="ADAL" clId="{B82591D3-5F6F-4ECB-B5CB-5E460D53B396}" dt="2024-01-15T09:12:16.112" v="462" actId="20577"/>
          <ac:spMkLst>
            <pc:docMk/>
            <pc:sldMk cId="2695088875" sldId="262"/>
            <ac:spMk id="2" creationId="{5D315528-F0F2-B6EB-87E0-5DD8D2B02EE9}"/>
          </ac:spMkLst>
        </pc:spChg>
        <pc:spChg chg="mod">
          <ac:chgData name="Fluitsma, D.W.P.M. (Daniel)" userId="aab17d33-b89b-4526-b7c1-165dab8f619f" providerId="ADAL" clId="{B82591D3-5F6F-4ECB-B5CB-5E460D53B396}" dt="2024-01-15T09:13:29.302" v="611" actId="20577"/>
          <ac:spMkLst>
            <pc:docMk/>
            <pc:sldMk cId="2695088875" sldId="262"/>
            <ac:spMk id="3" creationId="{1A7B06D5-C559-4709-74C9-97A835778CA8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24:36.532" v="2224" actId="20577"/>
        <pc:sldMkLst>
          <pc:docMk/>
          <pc:sldMk cId="2667912699" sldId="263"/>
        </pc:sldMkLst>
        <pc:spChg chg="mod">
          <ac:chgData name="Fluitsma, D.W.P.M. (Daniel)" userId="aab17d33-b89b-4526-b7c1-165dab8f619f" providerId="ADAL" clId="{B82591D3-5F6F-4ECB-B5CB-5E460D53B396}" dt="2024-01-15T09:23:43.532" v="2035" actId="20577"/>
          <ac:spMkLst>
            <pc:docMk/>
            <pc:sldMk cId="2667912699" sldId="263"/>
            <ac:spMk id="2" creationId="{8065C2D8-C7BC-EF9A-D916-B8B15B1972A2}"/>
          </ac:spMkLst>
        </pc:spChg>
        <pc:spChg chg="mod">
          <ac:chgData name="Fluitsma, D.W.P.M. (Daniel)" userId="aab17d33-b89b-4526-b7c1-165dab8f619f" providerId="ADAL" clId="{B82591D3-5F6F-4ECB-B5CB-5E460D53B396}" dt="2024-01-15T09:24:36.532" v="2224" actId="20577"/>
          <ac:spMkLst>
            <pc:docMk/>
            <pc:sldMk cId="2667912699" sldId="263"/>
            <ac:spMk id="3" creationId="{9B531930-E5D2-A002-66E9-9109F48AAC73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26:44.012" v="2581" actId="20577"/>
        <pc:sldMkLst>
          <pc:docMk/>
          <pc:sldMk cId="3722310756" sldId="264"/>
        </pc:sldMkLst>
        <pc:spChg chg="mod">
          <ac:chgData name="Fluitsma, D.W.P.M. (Daniel)" userId="aab17d33-b89b-4526-b7c1-165dab8f619f" providerId="ADAL" clId="{B82591D3-5F6F-4ECB-B5CB-5E460D53B396}" dt="2024-01-15T09:24:47.742" v="2257" actId="20577"/>
          <ac:spMkLst>
            <pc:docMk/>
            <pc:sldMk cId="3722310756" sldId="264"/>
            <ac:spMk id="2" creationId="{61489D29-8636-B851-2ED0-B0434307974D}"/>
          </ac:spMkLst>
        </pc:spChg>
        <pc:spChg chg="mod">
          <ac:chgData name="Fluitsma, D.W.P.M. (Daniel)" userId="aab17d33-b89b-4526-b7c1-165dab8f619f" providerId="ADAL" clId="{B82591D3-5F6F-4ECB-B5CB-5E460D53B396}" dt="2024-01-15T09:26:44.012" v="2581" actId="20577"/>
          <ac:spMkLst>
            <pc:docMk/>
            <pc:sldMk cId="3722310756" sldId="264"/>
            <ac:spMk id="3" creationId="{A5CBD50A-4C51-F591-4887-24186F067441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30:55.502" v="3277" actId="20577"/>
        <pc:sldMkLst>
          <pc:docMk/>
          <pc:sldMk cId="177423769" sldId="265"/>
        </pc:sldMkLst>
        <pc:spChg chg="mod">
          <ac:chgData name="Fluitsma, D.W.P.M. (Daniel)" userId="aab17d33-b89b-4526-b7c1-165dab8f619f" providerId="ADAL" clId="{B82591D3-5F6F-4ECB-B5CB-5E460D53B396}" dt="2024-01-15T09:26:53.322" v="2606" actId="20577"/>
          <ac:spMkLst>
            <pc:docMk/>
            <pc:sldMk cId="177423769" sldId="265"/>
            <ac:spMk id="2" creationId="{C399B749-8548-9AF8-FC31-10F32B2696E9}"/>
          </ac:spMkLst>
        </pc:spChg>
        <pc:spChg chg="mod">
          <ac:chgData name="Fluitsma, D.W.P.M. (Daniel)" userId="aab17d33-b89b-4526-b7c1-165dab8f619f" providerId="ADAL" clId="{B82591D3-5F6F-4ECB-B5CB-5E460D53B396}" dt="2024-01-15T09:30:55.502" v="3277" actId="20577"/>
          <ac:spMkLst>
            <pc:docMk/>
            <pc:sldMk cId="177423769" sldId="265"/>
            <ac:spMk id="3" creationId="{9954B61D-D687-3D28-8295-EE36000B3582}"/>
          </ac:spMkLst>
        </pc:spChg>
      </pc:sldChg>
      <pc:sldChg chg="modSp new mod">
        <pc:chgData name="Fluitsma, D.W.P.M. (Daniel)" userId="aab17d33-b89b-4526-b7c1-165dab8f619f" providerId="ADAL" clId="{B82591D3-5F6F-4ECB-B5CB-5E460D53B396}" dt="2024-01-15T09:34:37.772" v="3716" actId="20577"/>
        <pc:sldMkLst>
          <pc:docMk/>
          <pc:sldMk cId="2623236278" sldId="266"/>
        </pc:sldMkLst>
        <pc:spChg chg="mod">
          <ac:chgData name="Fluitsma, D.W.P.M. (Daniel)" userId="aab17d33-b89b-4526-b7c1-165dab8f619f" providerId="ADAL" clId="{B82591D3-5F6F-4ECB-B5CB-5E460D53B396}" dt="2024-01-15T09:31:41.682" v="3292" actId="20577"/>
          <ac:spMkLst>
            <pc:docMk/>
            <pc:sldMk cId="2623236278" sldId="266"/>
            <ac:spMk id="2" creationId="{76D993FB-C19E-8B19-7552-90A7D2215311}"/>
          </ac:spMkLst>
        </pc:spChg>
        <pc:spChg chg="mod">
          <ac:chgData name="Fluitsma, D.W.P.M. (Daniel)" userId="aab17d33-b89b-4526-b7c1-165dab8f619f" providerId="ADAL" clId="{B82591D3-5F6F-4ECB-B5CB-5E460D53B396}" dt="2024-01-15T09:34:37.772" v="3716" actId="20577"/>
          <ac:spMkLst>
            <pc:docMk/>
            <pc:sldMk cId="2623236278" sldId="266"/>
            <ac:spMk id="3" creationId="{40668E2A-62B5-209D-2ED4-9D5F020D15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05958-B6ED-2DBD-8AEA-06B71C076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FBDDC8-ED5C-F5D1-F797-EBD797718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B35B2D-9376-750B-C767-E10FFA280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9F4113-5178-B9D0-D6E3-C0A0F257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8C07AE-C770-F961-F3C7-D599BE10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578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E9BB9-1618-D364-60BC-42D44D17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F25687-A4FE-7C78-9930-2654DF0C2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3815D0-C5D8-D3F1-115A-DCC46B9B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0DF18B-48AE-40FB-4835-EF77DAB6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CA0A49-4612-7100-57E4-3E0DFEBDE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67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CB57ADF-4FD4-3A56-F217-2D6887F0E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8AABC6-B177-F77B-D364-E9406BF72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29D2F-2DE8-7669-5BBF-BFEBD823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26B4FA-7704-0149-E9AD-AEC01E2E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33EC1E-097A-8AE9-95A2-C3BCE727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02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FB02D-C1EE-932F-D608-41429B2B7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815C03-73A9-B702-9539-E7E7C898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4E2466-02CB-F4B9-6B6B-5870733B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A23F4F-8C7C-FE1F-D78E-9ECF60C6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40A369-ECC4-CDF7-E8E4-FA4675AB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10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2B59B5-F34C-96C4-2D8E-22FFA63DE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4F4E0E-9EC0-4D9F-DD97-0E81C1C53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9F2F77-D290-5E16-55E7-A94BDA07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D0B2C1-8EB5-A2CF-3DB1-39A770FF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6266B8-F277-D7B8-79ED-2C765C43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63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C1762-7579-2308-80CB-C5C2E683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8A4D74-F8BE-4C77-65A2-EF4B52FB2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F45B42-5BE3-0B64-763B-1FFDB1DD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647DEB-ED79-664B-7757-F238AF4F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137088-8684-4566-7556-85460F2E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B0DEA7-5C48-9E94-7B38-5667279A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2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F6F1E-235C-F0A5-72CD-1A3306A7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DC1F97-0224-1B03-CB92-F71D567B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7BAD1C-1C0C-FD10-795D-78C265958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F8C8274-8FCB-6C4C-E7E9-7938E229F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412EC9D-6FB6-DD5F-D58E-B1191F1D1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40E4AB0-C5C5-01EE-CC85-F430278C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19B51DA-94BC-93DA-7923-79C555148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33EC632-07C1-6B4A-419E-35E12C6A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54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5AEDA-4884-8E92-4CA0-19AF4EB69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9FDD81-ECB7-146D-D5A9-1C88D8AB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CD84D6-8C2A-157E-934D-939BEFFC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B831E-6972-CBE9-E9FB-4EFAAF94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77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30A89B-1B70-51BA-83C8-88CB3276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55A640A-EFFB-E6C5-00C1-4B10CD18A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DACEED7-6EEF-23D4-0386-59FD276D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39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4969A-8C7D-DF86-ADE7-AE158FA17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361600-9D0F-8010-4981-093493693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5555E0-C872-EFEE-F94F-B5A45DBBF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579C64-F805-032B-DA66-F58254ED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A89C1A-E8F6-8782-514C-F518DDFB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BD68D2-F0DF-52B6-378D-C2505EB6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797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C782AF-9EE5-1B79-30EE-F2F6DCDA5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4059C8E-7208-9792-0F58-A06A9AA3A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8DB3B9-2E47-1B63-EE1A-EFE1B6B8A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35AE5E7-39EB-DC62-2A4D-9044E8AD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D82008-EE2F-27ED-949F-8EE38BFE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1C2312-B993-DD84-AB70-F94625B7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34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CA3987F-56B6-CAA4-0511-8E85DE41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EE558F-6F34-B15E-0BA7-9F1632F0C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7E063A-156F-CA61-DFED-5A471FD06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C6B7C-B0D7-438C-ADDA-049A964C0253}" type="datetimeFigureOut">
              <a:rPr lang="nl-NL" smtClean="0"/>
              <a:t>15-1-2024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FF80B5-F5FA-EB53-8507-E89F1B73E1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B45EE0-DDE4-6A76-A0DA-E7EECCD8A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0EE3-EAE9-44A1-92BA-893DA94045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43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24CCDD3-0C48-2F49-E8FF-2B5EBB83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H1: De </a:t>
            </a:r>
            <a:r>
              <a:rPr lang="en-US" dirty="0" err="1"/>
              <a:t>betekenis</a:t>
            </a:r>
            <a:r>
              <a:rPr lang="en-US" dirty="0"/>
              <a:t> van </a:t>
            </a:r>
            <a:r>
              <a:rPr lang="en-US" dirty="0" err="1"/>
              <a:t>werk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BE593DA-F19A-038C-C17A-95E9E6317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Wat is </a:t>
            </a:r>
            <a:r>
              <a:rPr lang="en-US" dirty="0" err="1"/>
              <a:t>werk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Wat is </a:t>
            </a:r>
            <a:r>
              <a:rPr lang="en-US" dirty="0" err="1"/>
              <a:t>arbeidsinhoud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7342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9B749-8548-9AF8-FC31-10F32B26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 of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4B61D-D687-3D28-8295-EE36000B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Wit </a:t>
            </a:r>
            <a:r>
              <a:rPr lang="en-US" dirty="0" err="1"/>
              <a:t>werken</a:t>
            </a:r>
            <a:r>
              <a:rPr lang="en-US" dirty="0"/>
              <a:t>: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over je loon.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Zwart </a:t>
            </a:r>
            <a:r>
              <a:rPr lang="en-US" dirty="0" err="1"/>
              <a:t>werken</a:t>
            </a:r>
            <a:r>
              <a:rPr lang="en-US" dirty="0"/>
              <a:t>: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over je loon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Voordelen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houdt</a:t>
            </a:r>
            <a:r>
              <a:rPr lang="en-US" dirty="0"/>
              <a:t> </a:t>
            </a:r>
            <a:r>
              <a:rPr lang="en-US" dirty="0" err="1"/>
              <a:t>netto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over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werkgever</a:t>
            </a:r>
            <a:r>
              <a:rPr lang="en-US" dirty="0"/>
              <a:t>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minder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Nadelen</a:t>
            </a:r>
            <a:r>
              <a:rPr lang="en-US" dirty="0"/>
              <a:t> </a:t>
            </a:r>
            <a:r>
              <a:rPr lang="en-US" dirty="0" err="1"/>
              <a:t>zwart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Je bent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verzekerd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Ziek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daardoor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= </a:t>
            </a:r>
            <a:r>
              <a:rPr lang="en-US" dirty="0" err="1"/>
              <a:t>geen</a:t>
            </a:r>
            <a:r>
              <a:rPr lang="en-US" dirty="0"/>
              <a:t> geld </a:t>
            </a:r>
            <a:r>
              <a:rPr lang="en-US" dirty="0" err="1"/>
              <a:t>verdienen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Wanneer</a:t>
            </a:r>
            <a:r>
              <a:rPr lang="en-US" dirty="0"/>
              <a:t> er </a:t>
            </a:r>
            <a:r>
              <a:rPr lang="en-US" dirty="0" err="1"/>
              <a:t>tijdelijk</a:t>
            </a:r>
            <a:r>
              <a:rPr lang="en-US" dirty="0"/>
              <a:t>/ </a:t>
            </a:r>
            <a:r>
              <a:rPr lang="en-US" dirty="0" err="1"/>
              <a:t>langdurig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is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Zwart </a:t>
            </a:r>
            <a:r>
              <a:rPr lang="en-US" dirty="0" err="1"/>
              <a:t>werken</a:t>
            </a:r>
            <a:r>
              <a:rPr lang="en-US" dirty="0"/>
              <a:t> is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flink</a:t>
            </a:r>
            <a:r>
              <a:rPr lang="en-US" dirty="0"/>
              <a:t> </a:t>
            </a:r>
            <a:r>
              <a:rPr lang="en-US" dirty="0" err="1"/>
              <a:t>beboet</a:t>
            </a:r>
            <a:r>
              <a:rPr lang="en-US" dirty="0"/>
              <a:t>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42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993FB-C19E-8B19-7552-90A7D221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Werken</a:t>
            </a:r>
            <a:r>
              <a:rPr lang="en-US" dirty="0"/>
              <a:t> of </a:t>
            </a:r>
            <a:r>
              <a:rPr lang="en-US" dirty="0" err="1"/>
              <a:t>niet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668E2A-62B5-209D-2ED4-9D5F020D1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Iedereen</a:t>
            </a:r>
            <a:r>
              <a:rPr lang="en-US" dirty="0"/>
              <a:t> in NL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vanaf</a:t>
            </a:r>
            <a:r>
              <a:rPr lang="en-US" dirty="0"/>
              <a:t>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(</a:t>
            </a:r>
            <a:r>
              <a:rPr lang="en-US" dirty="0" err="1"/>
              <a:t>Grondwet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 of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je (</a:t>
            </a:r>
            <a:r>
              <a:rPr lang="en-US" dirty="0" err="1"/>
              <a:t>mogelijk</a:t>
            </a:r>
            <a:r>
              <a:rPr lang="en-US" dirty="0"/>
              <a:t>)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, </a:t>
            </a:r>
            <a:r>
              <a:rPr lang="en-US" dirty="0" err="1"/>
              <a:t>zodat</a:t>
            </a:r>
            <a:r>
              <a:rPr lang="en-US" dirty="0"/>
              <a:t> je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Voorbeelden van uitkeringen:</a:t>
            </a:r>
          </a:p>
          <a:p>
            <a:pPr marL="0" indent="0">
              <a:buNone/>
            </a:pPr>
            <a:r>
              <a:rPr lang="nl-NL" dirty="0"/>
              <a:t>- de </a:t>
            </a:r>
            <a:r>
              <a:rPr lang="nl-NL"/>
              <a:t>algemene bijstandsuitkering (ABW);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de werkloosheidsuitkering (WW);</a:t>
            </a:r>
          </a:p>
          <a:p>
            <a:pPr marL="0" indent="0">
              <a:buNone/>
            </a:pPr>
            <a:r>
              <a:rPr lang="nl-NL" dirty="0"/>
              <a:t>- de ziektewet (ZW of WULBZ);</a:t>
            </a:r>
          </a:p>
          <a:p>
            <a:pPr marL="0" indent="0">
              <a:buNone/>
            </a:pPr>
            <a:r>
              <a:rPr lang="nl-NL" dirty="0"/>
              <a:t>- de </a:t>
            </a:r>
            <a:r>
              <a:rPr lang="nl-NL" dirty="0" err="1"/>
              <a:t>arbeidsokgeschikteheidsuitkering</a:t>
            </a:r>
            <a:r>
              <a:rPr lang="nl-NL" dirty="0"/>
              <a:t> (WIA)</a:t>
            </a:r>
          </a:p>
        </p:txBody>
      </p:sp>
    </p:spTree>
    <p:extLst>
      <p:ext uri="{BB962C8B-B14F-4D97-AF65-F5344CB8AC3E}">
        <p14:creationId xmlns:p14="http://schemas.microsoft.com/office/powerpoint/2010/main" val="262323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1980C-451F-3C59-A5CC-B2500502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H1.1: Wat is </a:t>
            </a:r>
            <a:r>
              <a:rPr lang="en-US" dirty="0" err="1"/>
              <a:t>werk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5C342D-C906-E14F-DDDD-881BD6A03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Werk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Alle </a:t>
            </a:r>
            <a:r>
              <a:rPr lang="en-US" dirty="0" err="1"/>
              <a:t>activiteiten</a:t>
            </a:r>
            <a:r>
              <a:rPr lang="en-US" dirty="0"/>
              <a:t> die </a:t>
            </a:r>
            <a:r>
              <a:rPr lang="en-US" dirty="0" err="1"/>
              <a:t>nuttig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geheel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Hieronder</a:t>
            </a:r>
            <a:r>
              <a:rPr lang="en-US" dirty="0"/>
              <a:t> </a:t>
            </a:r>
            <a:r>
              <a:rPr lang="en-US" dirty="0" err="1"/>
              <a:t>valt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, maar </a:t>
            </a:r>
            <a:r>
              <a:rPr lang="en-US" dirty="0" err="1"/>
              <a:t>ook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huishoudelijk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mantelzorg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vrijwilligerswerk</a:t>
            </a: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516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60B59-EFD5-AACB-6805-AB7DE97F5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we?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A6C8BC-F514-62C9-EC0E-6D60911C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we?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(</a:t>
            </a:r>
            <a:r>
              <a:rPr lang="en-US" dirty="0" err="1"/>
              <a:t>inkomen</a:t>
            </a:r>
            <a:r>
              <a:rPr lang="en-US" dirty="0"/>
              <a:t>)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op 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termijn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contacten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door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waardering</a:t>
            </a:r>
            <a:r>
              <a:rPr lang="en-US" dirty="0"/>
              <a:t> van </a:t>
            </a:r>
            <a:r>
              <a:rPr lang="en-US" dirty="0" err="1"/>
              <a:t>anderen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Door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je status.</a:t>
            </a:r>
          </a:p>
          <a:p>
            <a:pPr marL="0" indent="0">
              <a:buNone/>
            </a:pPr>
            <a:r>
              <a:rPr lang="en-US" dirty="0"/>
              <a:t>- door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jezelf</a:t>
            </a:r>
            <a:r>
              <a:rPr lang="en-US" dirty="0"/>
              <a:t> (</a:t>
            </a:r>
            <a:r>
              <a:rPr lang="en-US" dirty="0" err="1"/>
              <a:t>blijven</a:t>
            </a:r>
            <a:r>
              <a:rPr lang="en-US" dirty="0"/>
              <a:t>) </a:t>
            </a:r>
            <a:r>
              <a:rPr lang="en-US" dirty="0" err="1"/>
              <a:t>ontplooiien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341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15528-F0F2-B6EB-87E0-5DD8D2B0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identiteit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7B06D5-C559-4709-74C9-97A83577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Werken draagt bij aan het ontwikkelen van je identiteit, de persoon die jij bent, gevormd door al jouw kenmerken en ervaringen.</a:t>
            </a:r>
          </a:p>
        </p:txBody>
      </p:sp>
    </p:spTree>
    <p:extLst>
      <p:ext uri="{BB962C8B-B14F-4D97-AF65-F5344CB8AC3E}">
        <p14:creationId xmlns:p14="http://schemas.microsoft.com/office/powerpoint/2010/main" val="2695088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A095C-A704-4E22-183A-5F5D9D58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Vrijwillig</a:t>
            </a:r>
            <a:r>
              <a:rPr lang="en-US" dirty="0"/>
              <a:t> </a:t>
            </a:r>
            <a:r>
              <a:rPr lang="en-US" dirty="0" err="1"/>
              <a:t>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DE61AC-C74C-F6A9-B9B1-9DB361169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Veel mensen verrichten vrijwilligerswerk.</a:t>
            </a:r>
            <a:br>
              <a:rPr lang="nl-NL" dirty="0"/>
            </a:br>
            <a:r>
              <a:rPr lang="nl-NL" dirty="0"/>
              <a:t>(Vaak naast een betaalde baan of na een pensionering)</a:t>
            </a:r>
          </a:p>
          <a:p>
            <a:endParaRPr lang="nl-NL" dirty="0"/>
          </a:p>
          <a:p>
            <a:r>
              <a:rPr lang="nl-NL" dirty="0"/>
              <a:t>Bij vrijwilligerswerk staat ‘ geld verdienen’ niet op de eerste plaats;</a:t>
            </a:r>
          </a:p>
          <a:p>
            <a:endParaRPr lang="nl-NL" dirty="0"/>
          </a:p>
          <a:p>
            <a:r>
              <a:rPr lang="nl-NL" dirty="0"/>
              <a:t>Vrijwilligerswerk leidt vooral tot sociale contacten en waardering.</a:t>
            </a:r>
          </a:p>
        </p:txBody>
      </p:sp>
    </p:spTree>
    <p:extLst>
      <p:ext uri="{BB962C8B-B14F-4D97-AF65-F5344CB8AC3E}">
        <p14:creationId xmlns:p14="http://schemas.microsoft.com/office/powerpoint/2010/main" val="380051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6A42A2-57D6-EE1F-64FB-B5F98351D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we </a:t>
            </a:r>
            <a:r>
              <a:rPr lang="en-US" dirty="0" err="1"/>
              <a:t>volgens</a:t>
            </a:r>
            <a:r>
              <a:rPr lang="en-US" dirty="0"/>
              <a:t> Maslow?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0FBFDA-89E8-4D93-2F67-C27A5097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vijf</a:t>
            </a:r>
            <a:r>
              <a:rPr lang="en-US" dirty="0"/>
              <a:t> </a:t>
            </a:r>
            <a:r>
              <a:rPr lang="en-US" dirty="0" err="1"/>
              <a:t>basisbehoeften</a:t>
            </a:r>
            <a:r>
              <a:rPr lang="en-US" dirty="0"/>
              <a:t> van Maslow: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levensheboeften</a:t>
            </a:r>
            <a:r>
              <a:rPr lang="en-US" dirty="0"/>
              <a:t>: eten, </a:t>
            </a:r>
            <a:r>
              <a:rPr lang="en-US" dirty="0" err="1"/>
              <a:t>drinken</a:t>
            </a:r>
            <a:r>
              <a:rPr lang="en-US" dirty="0"/>
              <a:t>, </a:t>
            </a:r>
            <a:r>
              <a:rPr lang="en-US" dirty="0" err="1"/>
              <a:t>kleiding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onderdak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behoefte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behoeften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de </a:t>
            </a:r>
            <a:r>
              <a:rPr lang="en-US" dirty="0" err="1"/>
              <a:t>behoefte</a:t>
            </a:r>
            <a:r>
              <a:rPr lang="en-US" dirty="0"/>
              <a:t> om </a:t>
            </a:r>
            <a:r>
              <a:rPr lang="en-US" dirty="0" err="1"/>
              <a:t>ergens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behoefte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erkenning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waardering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/>
              <a:t>De </a:t>
            </a:r>
            <a:r>
              <a:rPr lang="en-US" dirty="0" err="1"/>
              <a:t>behoefte</a:t>
            </a:r>
            <a:r>
              <a:rPr lang="en-US" dirty="0"/>
              <a:t> om </a:t>
            </a:r>
            <a:r>
              <a:rPr lang="en-US" dirty="0" err="1"/>
              <a:t>jezelf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ontwikkelen</a:t>
            </a:r>
            <a:r>
              <a:rPr lang="en-US" dirty="0"/>
              <a:t> die </a:t>
            </a:r>
            <a:r>
              <a:rPr lang="en-US" dirty="0" err="1"/>
              <a:t>ergens</a:t>
            </a:r>
            <a:r>
              <a:rPr lang="en-US" dirty="0"/>
              <a:t> heel </a:t>
            </a:r>
            <a:r>
              <a:rPr lang="en-US" dirty="0" err="1"/>
              <a:t>goed</a:t>
            </a:r>
            <a:r>
              <a:rPr lang="en-US" dirty="0"/>
              <a:t> in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537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E82A98-F56D-F698-2AE1-84419DF20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H1.2: Wat is </a:t>
            </a:r>
            <a:r>
              <a:rPr lang="en-US" dirty="0" err="1"/>
              <a:t>arbeidsinhoud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505AB-1607-8658-3B04-4EC970180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Wat is </a:t>
            </a:r>
            <a:r>
              <a:rPr lang="en-US" sz="3600" dirty="0" err="1"/>
              <a:t>arbeidsinhoud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“ wat je </a:t>
            </a:r>
            <a:r>
              <a:rPr lang="en-US" sz="3600" dirty="0" err="1"/>
              <a:t>precies</a:t>
            </a:r>
            <a:r>
              <a:rPr lang="en-US" sz="3600" dirty="0"/>
              <a:t> </a:t>
            </a:r>
            <a:r>
              <a:rPr lang="en-US" sz="3600" dirty="0" err="1"/>
              <a:t>voor</a:t>
            </a:r>
            <a:r>
              <a:rPr lang="en-US" sz="3600" dirty="0"/>
              <a:t> </a:t>
            </a:r>
            <a:r>
              <a:rPr lang="en-US" sz="3600" dirty="0" err="1"/>
              <a:t>werk</a:t>
            </a:r>
            <a:r>
              <a:rPr lang="en-US" sz="3600" dirty="0"/>
              <a:t> </a:t>
            </a:r>
            <a:r>
              <a:rPr lang="en-US" sz="3600" dirty="0" err="1"/>
              <a:t>moet</a:t>
            </a:r>
            <a:r>
              <a:rPr lang="en-US" sz="3600" dirty="0"/>
              <a:t> </a:t>
            </a:r>
            <a:r>
              <a:rPr lang="en-US" sz="3600" dirty="0" err="1"/>
              <a:t>doen</a:t>
            </a:r>
            <a:r>
              <a:rPr lang="en-US" sz="3600" dirty="0"/>
              <a:t>’.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die je </a:t>
            </a:r>
            <a:r>
              <a:rPr lang="en-US" dirty="0" err="1"/>
              <a:t>daarbij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je met je </a:t>
            </a:r>
            <a:r>
              <a:rPr lang="en-US" dirty="0" err="1"/>
              <a:t>hoofd</a:t>
            </a:r>
            <a:r>
              <a:rPr lang="en-US" dirty="0"/>
              <a:t> of met je </a:t>
            </a:r>
            <a:r>
              <a:rPr lang="en-US" dirty="0" err="1"/>
              <a:t>handen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Heb je </a:t>
            </a:r>
            <a:r>
              <a:rPr lang="en-US" dirty="0" err="1"/>
              <a:t>veel</a:t>
            </a:r>
            <a:r>
              <a:rPr lang="en-US" dirty="0"/>
              <a:t> eigen </a:t>
            </a:r>
            <a:r>
              <a:rPr lang="en-US" dirty="0" err="1"/>
              <a:t>verantwoordelijkheid</a:t>
            </a:r>
            <a:r>
              <a:rPr lang="en-US" dirty="0"/>
              <a:t> of </a:t>
            </a:r>
            <a:r>
              <a:rPr lang="en-US" dirty="0" err="1"/>
              <a:t>moet</a:t>
            </a:r>
            <a:r>
              <a:rPr lang="en-US" dirty="0"/>
              <a:t> je </a:t>
            </a:r>
            <a:r>
              <a:rPr lang="en-US" dirty="0" err="1"/>
              <a:t>doen</a:t>
            </a:r>
            <a:r>
              <a:rPr lang="en-US" dirty="0"/>
              <a:t> wat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je </a:t>
            </a:r>
            <a:r>
              <a:rPr lang="en-US" dirty="0" err="1"/>
              <a:t>opdraagt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Doe je steeds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of is het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afwisselend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je </a:t>
            </a:r>
            <a:r>
              <a:rPr lang="en-US" dirty="0" err="1"/>
              <a:t>alleen</a:t>
            </a:r>
            <a:r>
              <a:rPr lang="en-US" dirty="0"/>
              <a:t> of met </a:t>
            </a:r>
            <a:r>
              <a:rPr lang="en-US" dirty="0" err="1"/>
              <a:t>anderen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je op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plek</a:t>
            </a:r>
            <a:r>
              <a:rPr lang="en-US" dirty="0"/>
              <a:t> of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plaatsen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Doe je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je </a:t>
            </a:r>
            <a:r>
              <a:rPr lang="en-US" dirty="0" err="1"/>
              <a:t>voor</a:t>
            </a:r>
            <a:r>
              <a:rPr lang="en-US" dirty="0"/>
              <a:t> bent </a:t>
            </a:r>
            <a:r>
              <a:rPr lang="en-US" dirty="0" err="1"/>
              <a:t>opgeleid</a:t>
            </a:r>
            <a:r>
              <a:rPr lang="en-US" dirty="0"/>
              <a:t> of doe je </a:t>
            </a:r>
            <a:r>
              <a:rPr lang="en-US" dirty="0" err="1"/>
              <a:t>iets</a:t>
            </a:r>
            <a:r>
              <a:rPr lang="en-US" dirty="0"/>
              <a:t> heel </a:t>
            </a:r>
            <a:r>
              <a:rPr lang="en-US" dirty="0" err="1"/>
              <a:t>anders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</a:t>
            </a:r>
            <a:r>
              <a:rPr lang="en-US" dirty="0"/>
              <a:t> je </a:t>
            </a:r>
            <a:r>
              <a:rPr lang="en-US" dirty="0" err="1"/>
              <a:t>veel</a:t>
            </a:r>
            <a:r>
              <a:rPr lang="en-US" dirty="0"/>
              <a:t> met computers of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0715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5C2D8-C7BC-EF9A-D916-B8B15B197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Welk </a:t>
            </a:r>
            <a:r>
              <a:rPr lang="en-US" dirty="0" err="1"/>
              <a:t>werk</a:t>
            </a:r>
            <a:r>
              <a:rPr lang="en-US" dirty="0"/>
              <a:t> past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531930-E5D2-A002-66E9-9109F48AA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Wat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je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hangt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groot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van je </a:t>
            </a:r>
            <a:r>
              <a:rPr lang="en-US" dirty="0" err="1"/>
              <a:t>capaciteiten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capaciteiten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door: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aanleg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opleiding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werkervaring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791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89D29-8636-B851-2ED0-B0434307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Betaald</a:t>
            </a:r>
            <a:r>
              <a:rPr lang="en-US" dirty="0"/>
              <a:t> of </a:t>
            </a:r>
            <a:r>
              <a:rPr lang="en-US" dirty="0" err="1"/>
              <a:t>onbetaald</a:t>
            </a:r>
            <a:r>
              <a:rPr lang="en-US" dirty="0"/>
              <a:t> </a:t>
            </a:r>
            <a:r>
              <a:rPr lang="en-US" dirty="0" err="1"/>
              <a:t>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CBD50A-4C51-F591-4887-24186F06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Mensen</a:t>
            </a:r>
            <a:r>
              <a:rPr lang="en-US" dirty="0"/>
              <a:t> die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werken</a:t>
            </a:r>
            <a:r>
              <a:rPr lang="en-US" dirty="0"/>
              <a:t> in </a:t>
            </a:r>
            <a:r>
              <a:rPr lang="en-US" dirty="0" err="1"/>
              <a:t>loondienst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zelfstandige</a:t>
            </a:r>
            <a:r>
              <a:rPr lang="en-US" dirty="0"/>
              <a:t> (</a:t>
            </a:r>
            <a:r>
              <a:rPr lang="en-US" dirty="0" err="1"/>
              <a:t>zzp’er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eigen </a:t>
            </a:r>
            <a:r>
              <a:rPr lang="en-US" dirty="0" err="1"/>
              <a:t>bedrijf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Onbetaald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huiswerk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opvoeden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mantelzorg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vrijwilligerswerk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nuttige</a:t>
            </a:r>
            <a:r>
              <a:rPr lang="en-US" dirty="0"/>
              <a:t> </a:t>
            </a:r>
            <a:r>
              <a:rPr lang="en-US" dirty="0" err="1"/>
              <a:t>bezigheden</a:t>
            </a:r>
            <a:r>
              <a:rPr lang="en-US" dirty="0"/>
              <a:t>, maar je </a:t>
            </a:r>
            <a:r>
              <a:rPr lang="en-US" dirty="0" err="1"/>
              <a:t>krijgt</a:t>
            </a:r>
            <a:r>
              <a:rPr lang="en-US" dirty="0"/>
              <a:t> er </a:t>
            </a:r>
            <a:r>
              <a:rPr lang="en-US" dirty="0" err="1"/>
              <a:t>geen</a:t>
            </a:r>
            <a:r>
              <a:rPr lang="en-US" dirty="0"/>
              <a:t> geld </a:t>
            </a:r>
            <a:r>
              <a:rPr lang="en-US" dirty="0" err="1"/>
              <a:t>voor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3107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653</Words>
  <Application>Microsoft Office PowerPoint</Application>
  <PresentationFormat>Breedbeeld</PresentationFormat>
  <Paragraphs>91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H1: De betekenis van werk</vt:lpstr>
      <vt:lpstr>H1.1: Wat is werk?</vt:lpstr>
      <vt:lpstr>Waarom werken we?</vt:lpstr>
      <vt:lpstr>Werk en identiteit</vt:lpstr>
      <vt:lpstr>Vrijwillig werken</vt:lpstr>
      <vt:lpstr>Waarom werken we volgens Maslow?</vt:lpstr>
      <vt:lpstr>H1.2: Wat is arbeidsinhoud?</vt:lpstr>
      <vt:lpstr>Welk werk past bij mij?</vt:lpstr>
      <vt:lpstr>Betaald of onbetaald werken</vt:lpstr>
      <vt:lpstr>Wit of zwart werken</vt:lpstr>
      <vt:lpstr>Werken of niet?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H1: De betekenis van werk</dc:title>
  <dc:creator>Fluitsma, D.W.P.M. (Daniel)</dc:creator>
  <cp:lastModifiedBy>Fluitsma, D.W.P.M. (Daniel)</cp:lastModifiedBy>
  <cp:revision>1</cp:revision>
  <dcterms:created xsi:type="dcterms:W3CDTF">2024-01-15T09:05:16Z</dcterms:created>
  <dcterms:modified xsi:type="dcterms:W3CDTF">2024-01-15T09:34:42Z</dcterms:modified>
</cp:coreProperties>
</file>